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404050" cy="43205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joKBD+Do88ZhXWSdZPu8wELV54/w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sana de Cassia de Souza Schneider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3" d="100"/>
          <a:sy n="23" d="100"/>
        </p:scale>
        <p:origin x="834" y="-1464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271713" y="1143000"/>
            <a:ext cx="23145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rmAutofit/>
          </a:bodyPr>
          <a:lstStyle>
            <a:lvl1pPr lvl="0" algn="ctr">
              <a:spcBef>
                <a:spcPts val="3020"/>
              </a:spcBef>
              <a:spcAft>
                <a:spcPts val="0"/>
              </a:spcAft>
              <a:buClr>
                <a:srgbClr val="888888"/>
              </a:buClr>
              <a:buSzPts val="151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2640"/>
              </a:spcBef>
              <a:spcAft>
                <a:spcPts val="0"/>
              </a:spcAft>
              <a:buClr>
                <a:srgbClr val="888888"/>
              </a:buClr>
              <a:buSzPts val="132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2260"/>
              </a:spcBef>
              <a:spcAft>
                <a:spcPts val="0"/>
              </a:spcAft>
              <a:buClr>
                <a:srgbClr val="888888"/>
              </a:buClr>
              <a:buSzPts val="113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900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900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900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900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900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900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2"/>
          <p:cNvSpPr txBox="1"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body" idx="1"/>
          </p:nvPr>
        </p:nvSpPr>
        <p:spPr>
          <a:xfrm rot="5400000">
            <a:off x="1945242" y="9756224"/>
            <a:ext cx="28513567" cy="29163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dt" idx="10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ftr" idx="11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sldNum" idx="12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3"/>
          <p:cNvSpPr txBox="1">
            <a:spLocks noGrp="1"/>
          </p:cNvSpPr>
          <p:nvPr>
            <p:ph type="title"/>
          </p:nvPr>
        </p:nvSpPr>
        <p:spPr>
          <a:xfrm rot="5400000">
            <a:off x="-19953118" y="114109264"/>
            <a:ext cx="232249028" cy="258332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body" idx="1"/>
          </p:nvPr>
        </p:nvSpPr>
        <p:spPr>
          <a:xfrm rot="5400000">
            <a:off x="-71895232" y="88540444"/>
            <a:ext cx="232249028" cy="769708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dt" idx="10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ftr" idx="11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sldNum" idx="12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dt" idx="10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ftr" idx="11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900"/>
              <a:buFont typeface="Calibri"/>
              <a:buNone/>
              <a:defRPr sz="189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b" anchorCtr="0">
            <a:normAutofit/>
          </a:bodyPr>
          <a:lstStyle>
            <a:lvl1pPr marL="457200" lvl="0" indent="-228600" algn="l">
              <a:spcBef>
                <a:spcPts val="1900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 sz="95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1700"/>
              </a:spcBef>
              <a:spcAft>
                <a:spcPts val="0"/>
              </a:spcAft>
              <a:buClr>
                <a:srgbClr val="888888"/>
              </a:buClr>
              <a:buSzPts val="8500"/>
              <a:buNone/>
              <a:defRPr sz="85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520"/>
              </a:spcBef>
              <a:spcAft>
                <a:spcPts val="0"/>
              </a:spcAft>
              <a:buClr>
                <a:srgbClr val="888888"/>
              </a:buClr>
              <a:buSzPts val="7600"/>
              <a:buNone/>
              <a:defRPr sz="7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320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6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320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6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320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6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320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6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320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6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320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dt" idx="10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ftr" idx="11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1"/>
          </p:nvPr>
        </p:nvSpPr>
        <p:spPr>
          <a:xfrm>
            <a:off x="5743846" y="63507940"/>
            <a:ext cx="51402048" cy="179642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rmAutofit/>
          </a:bodyPr>
          <a:lstStyle>
            <a:lvl1pPr marL="457200" lvl="0" indent="-1066800" algn="l">
              <a:spcBef>
                <a:spcPts val="2640"/>
              </a:spcBef>
              <a:spcAft>
                <a:spcPts val="0"/>
              </a:spcAft>
              <a:buClr>
                <a:schemeClr val="dk1"/>
              </a:buClr>
              <a:buSzPts val="13200"/>
              <a:buChar char="•"/>
              <a:defRPr sz="13200"/>
            </a:lvl1pPr>
            <a:lvl2pPr marL="914400" lvl="1" indent="-946150" algn="l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Char char="–"/>
              <a:defRPr sz="11300"/>
            </a:lvl2pPr>
            <a:lvl3pPr marL="1371600" lvl="2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9500"/>
            </a:lvl3pPr>
            <a:lvl4pPr marL="1828800" lvl="3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–"/>
              <a:defRPr sz="8500"/>
            </a:lvl4pPr>
            <a:lvl5pPr marL="2286000" lvl="4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»"/>
              <a:defRPr sz="8500"/>
            </a:lvl5pPr>
            <a:lvl6pPr marL="2743200" lvl="5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6pPr>
            <a:lvl7pPr marL="3200400" lvl="6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7pPr>
            <a:lvl8pPr marL="3657600" lvl="7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8pPr>
            <a:lvl9pPr marL="4114800" lvl="8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body" idx="2"/>
          </p:nvPr>
        </p:nvSpPr>
        <p:spPr>
          <a:xfrm>
            <a:off x="57685960" y="63507940"/>
            <a:ext cx="51402051" cy="179642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rmAutofit/>
          </a:bodyPr>
          <a:lstStyle>
            <a:lvl1pPr marL="457200" lvl="0" indent="-1066800" algn="l">
              <a:spcBef>
                <a:spcPts val="2640"/>
              </a:spcBef>
              <a:spcAft>
                <a:spcPts val="0"/>
              </a:spcAft>
              <a:buClr>
                <a:schemeClr val="dk1"/>
              </a:buClr>
              <a:buSzPts val="13200"/>
              <a:buChar char="•"/>
              <a:defRPr sz="13200"/>
            </a:lvl1pPr>
            <a:lvl2pPr marL="914400" lvl="1" indent="-946150" algn="l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Char char="–"/>
              <a:defRPr sz="11300"/>
            </a:lvl2pPr>
            <a:lvl3pPr marL="1371600" lvl="2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9500"/>
            </a:lvl3pPr>
            <a:lvl4pPr marL="1828800" lvl="3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–"/>
              <a:defRPr sz="8500"/>
            </a:lvl4pPr>
            <a:lvl5pPr marL="2286000" lvl="4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»"/>
              <a:defRPr sz="8500"/>
            </a:lvl5pPr>
            <a:lvl6pPr marL="2743200" lvl="5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6pPr>
            <a:lvl7pPr marL="3200400" lvl="6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7pPr>
            <a:lvl8pPr marL="3657600" lvl="7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8pPr>
            <a:lvl9pPr marL="4114800" lvl="8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dt" idx="10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ftr" idx="11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sldNum" idx="12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 txBox="1"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8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b" anchorCtr="0">
            <a:normAutofit/>
          </a:bodyPr>
          <a:lstStyle>
            <a:lvl1pPr marL="457200" lvl="0" indent="-228600" algn="l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None/>
              <a:defRPr sz="11300" b="1"/>
            </a:lvl1pPr>
            <a:lvl2pPr marL="914400" lvl="1" indent="-22860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None/>
              <a:defRPr sz="9500" b="1"/>
            </a:lvl2pPr>
            <a:lvl3pPr marL="1371600" lvl="2" indent="-22860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None/>
              <a:defRPr sz="8500" b="1"/>
            </a:lvl3pPr>
            <a:lvl4pPr marL="1828800" lvl="3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4pPr>
            <a:lvl5pPr marL="2286000" lvl="4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5pPr>
            <a:lvl6pPr marL="2743200" lvl="5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6pPr>
            <a:lvl7pPr marL="3200400" lvl="6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7pPr>
            <a:lvl8pPr marL="3657600" lvl="7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8pPr>
            <a:lvl9pPr marL="4114800" lvl="8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2"/>
          </p:nvPr>
        </p:nvSpPr>
        <p:spPr>
          <a:xfrm>
            <a:off x="1620203" y="13701713"/>
            <a:ext cx="14317416" cy="24893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rmAutofit/>
          </a:bodyPr>
          <a:lstStyle>
            <a:lvl1pPr marL="457200" lvl="0" indent="-946150" algn="l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Char char="•"/>
              <a:defRPr sz="11300"/>
            </a:lvl1pPr>
            <a:lvl2pPr marL="914400" lvl="1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–"/>
              <a:defRPr sz="9500"/>
            </a:lvl2pPr>
            <a:lvl3pPr marL="1371600" lvl="2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3pPr>
            <a:lvl4pPr marL="1828800" lvl="3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–"/>
              <a:defRPr sz="7600"/>
            </a:lvl4pPr>
            <a:lvl5pPr marL="2286000" lvl="4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»"/>
              <a:defRPr sz="7600"/>
            </a:lvl5pPr>
            <a:lvl6pPr marL="2743200" lvl="5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6pPr>
            <a:lvl7pPr marL="3200400" lvl="6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7pPr>
            <a:lvl8pPr marL="3657600" lvl="7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8pPr>
            <a:lvl9pPr marL="4114800" lvl="8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3"/>
          </p:nvPr>
        </p:nvSpPr>
        <p:spPr>
          <a:xfrm>
            <a:off x="16460809" y="9671212"/>
            <a:ext cx="14323040" cy="4030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b" anchorCtr="0">
            <a:normAutofit/>
          </a:bodyPr>
          <a:lstStyle>
            <a:lvl1pPr marL="457200" lvl="0" indent="-228600" algn="l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None/>
              <a:defRPr sz="11300" b="1"/>
            </a:lvl1pPr>
            <a:lvl2pPr marL="914400" lvl="1" indent="-22860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None/>
              <a:defRPr sz="9500" b="1"/>
            </a:lvl2pPr>
            <a:lvl3pPr marL="1371600" lvl="2" indent="-22860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None/>
              <a:defRPr sz="8500" b="1"/>
            </a:lvl3pPr>
            <a:lvl4pPr marL="1828800" lvl="3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4pPr>
            <a:lvl5pPr marL="2286000" lvl="4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5pPr>
            <a:lvl6pPr marL="2743200" lvl="5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6pPr>
            <a:lvl7pPr marL="3200400" lvl="6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7pPr>
            <a:lvl8pPr marL="3657600" lvl="7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8pPr>
            <a:lvl9pPr marL="4114800" lvl="8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4"/>
          </p:nvPr>
        </p:nvSpPr>
        <p:spPr>
          <a:xfrm>
            <a:off x="16460809" y="13701713"/>
            <a:ext cx="14323040" cy="24893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rmAutofit/>
          </a:bodyPr>
          <a:lstStyle>
            <a:lvl1pPr marL="457200" lvl="0" indent="-946150" algn="l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Char char="•"/>
              <a:defRPr sz="11300"/>
            </a:lvl1pPr>
            <a:lvl2pPr marL="914400" lvl="1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–"/>
              <a:defRPr sz="9500"/>
            </a:lvl2pPr>
            <a:lvl3pPr marL="1371600" lvl="2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3pPr>
            <a:lvl4pPr marL="1828800" lvl="3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–"/>
              <a:defRPr sz="7600"/>
            </a:lvl4pPr>
            <a:lvl5pPr marL="2286000" lvl="4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»"/>
              <a:defRPr sz="7600"/>
            </a:lvl5pPr>
            <a:lvl6pPr marL="2743200" lvl="5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6pPr>
            <a:lvl7pPr marL="3200400" lvl="6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7pPr>
            <a:lvl8pPr marL="3657600" lvl="7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8pPr>
            <a:lvl9pPr marL="4114800" lvl="8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 txBox="1"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dt" idx="10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ftr" idx="11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sldNum" idx="12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>
            <a:spLocks noGrp="1"/>
          </p:cNvSpPr>
          <p:nvPr>
            <p:ph type="dt" idx="10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ftr" idx="11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0"/>
          <p:cNvSpPr txBox="1"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Calibri"/>
              <a:buNone/>
              <a:defRPr sz="95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1"/>
          </p:nvPr>
        </p:nvSpPr>
        <p:spPr>
          <a:xfrm>
            <a:off x="12669083" y="1720218"/>
            <a:ext cx="18114764" cy="36874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rmAutofit/>
          </a:bodyPr>
          <a:lstStyle>
            <a:lvl1pPr marL="457200" lvl="0" indent="-1187450" algn="l">
              <a:spcBef>
                <a:spcPts val="3020"/>
              </a:spcBef>
              <a:spcAft>
                <a:spcPts val="0"/>
              </a:spcAft>
              <a:buClr>
                <a:schemeClr val="dk1"/>
              </a:buClr>
              <a:buSzPts val="15100"/>
              <a:buChar char="•"/>
              <a:defRPr sz="15100"/>
            </a:lvl1pPr>
            <a:lvl2pPr marL="914400" lvl="1" indent="-1066800" algn="l">
              <a:spcBef>
                <a:spcPts val="2640"/>
              </a:spcBef>
              <a:spcAft>
                <a:spcPts val="0"/>
              </a:spcAft>
              <a:buClr>
                <a:schemeClr val="dk1"/>
              </a:buClr>
              <a:buSzPts val="13200"/>
              <a:buChar char="–"/>
              <a:defRPr sz="13200"/>
            </a:lvl2pPr>
            <a:lvl3pPr marL="1371600" lvl="2" indent="-946150" algn="l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Char char="•"/>
              <a:defRPr sz="11300"/>
            </a:lvl3pPr>
            <a:lvl4pPr marL="1828800" lvl="3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–"/>
              <a:defRPr sz="9500"/>
            </a:lvl4pPr>
            <a:lvl5pPr marL="2286000" lvl="4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»"/>
              <a:defRPr sz="9500"/>
            </a:lvl5pPr>
            <a:lvl6pPr marL="2743200" lvl="5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9500"/>
            </a:lvl6pPr>
            <a:lvl7pPr marL="3200400" lvl="6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9500"/>
            </a:lvl7pPr>
            <a:lvl8pPr marL="3657600" lvl="7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9500"/>
            </a:lvl8pPr>
            <a:lvl9pPr marL="4114800" lvl="8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95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body" idx="2"/>
          </p:nvPr>
        </p:nvSpPr>
        <p:spPr>
          <a:xfrm>
            <a:off x="1620204" y="9041133"/>
            <a:ext cx="10660709" cy="29553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rmAutofit/>
          </a:bodyPr>
          <a:lstStyle>
            <a:lvl1pPr marL="457200" lvl="0" indent="-228600" algn="l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None/>
              <a:defRPr sz="6600"/>
            </a:lvl1pPr>
            <a:lvl2pPr marL="914400" lvl="1" indent="-228600" algn="l">
              <a:spcBef>
                <a:spcPts val="1140"/>
              </a:spcBef>
              <a:spcAft>
                <a:spcPts val="0"/>
              </a:spcAft>
              <a:buClr>
                <a:schemeClr val="dk1"/>
              </a:buClr>
              <a:buSzPts val="5700"/>
              <a:buNone/>
              <a:defRPr sz="5700"/>
            </a:lvl2pPr>
            <a:lvl3pPr marL="1371600" lvl="2" indent="-228600" algn="l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/>
            </a:lvl3pPr>
            <a:lvl4pPr marL="1828800" lvl="3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4pPr>
            <a:lvl5pPr marL="2286000" lvl="4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5pPr>
            <a:lvl6pPr marL="2743200" lvl="5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6pPr>
            <a:lvl7pPr marL="3200400" lvl="6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7pPr>
            <a:lvl8pPr marL="3657600" lvl="7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8pPr>
            <a:lvl9pPr marL="4114800" lvl="8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dt" idx="10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ftr" idx="11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sldNum" idx="12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 txBox="1"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Calibri"/>
              <a:buNone/>
              <a:defRPr sz="95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>
            <a:spLocks noGrp="1"/>
          </p:cNvSpPr>
          <p:nvPr>
            <p:ph type="pic" idx="2"/>
          </p:nvPr>
        </p:nvSpPr>
        <p:spPr>
          <a:xfrm>
            <a:off x="6351421" y="3860483"/>
            <a:ext cx="19442430" cy="25923240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11"/>
          <p:cNvSpPr txBox="1">
            <a:spLocks noGrp="1"/>
          </p:cNvSpPr>
          <p:nvPr>
            <p:ph type="body" idx="1"/>
          </p:nvPr>
        </p:nvSpPr>
        <p:spPr>
          <a:xfrm>
            <a:off x="6351421" y="33814229"/>
            <a:ext cx="19442430" cy="5070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rmAutofit/>
          </a:bodyPr>
          <a:lstStyle>
            <a:lvl1pPr marL="457200" lvl="0" indent="-228600" algn="l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None/>
              <a:defRPr sz="6600"/>
            </a:lvl1pPr>
            <a:lvl2pPr marL="914400" lvl="1" indent="-228600" algn="l">
              <a:spcBef>
                <a:spcPts val="1140"/>
              </a:spcBef>
              <a:spcAft>
                <a:spcPts val="0"/>
              </a:spcAft>
              <a:buClr>
                <a:schemeClr val="dk1"/>
              </a:buClr>
              <a:buSzPts val="5700"/>
              <a:buNone/>
              <a:defRPr sz="5700"/>
            </a:lvl2pPr>
            <a:lvl3pPr marL="1371600" lvl="2" indent="-228600" algn="l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/>
            </a:lvl3pPr>
            <a:lvl4pPr marL="1828800" lvl="3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4pPr>
            <a:lvl5pPr marL="2286000" lvl="4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5pPr>
            <a:lvl6pPr marL="2743200" lvl="5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6pPr>
            <a:lvl7pPr marL="3200400" lvl="6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7pPr>
            <a:lvl8pPr marL="3657600" lvl="7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8pPr>
            <a:lvl9pPr marL="4114800" lvl="8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dt" idx="10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ftr" idx="11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sldNum" idx="12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800"/>
              <a:buFont typeface="Calibri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rmAutofit/>
          </a:bodyPr>
          <a:lstStyle>
            <a:lvl1pPr marL="457200" marR="0" lvl="0" indent="-1187450" algn="l" rtl="0">
              <a:spcBef>
                <a:spcPts val="3020"/>
              </a:spcBef>
              <a:spcAft>
                <a:spcPts val="0"/>
              </a:spcAft>
              <a:buClr>
                <a:schemeClr val="dk1"/>
              </a:buClr>
              <a:buSzPts val="15100"/>
              <a:buFont typeface="Arial"/>
              <a:buChar char="•"/>
              <a:defRPr sz="15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1066800" algn="l" rtl="0">
              <a:spcBef>
                <a:spcPts val="2640"/>
              </a:spcBef>
              <a:spcAft>
                <a:spcPts val="0"/>
              </a:spcAft>
              <a:buClr>
                <a:schemeClr val="dk1"/>
              </a:buClr>
              <a:buSzPts val="13200"/>
              <a:buFont typeface="Arial"/>
              <a:buChar char="–"/>
              <a:defRPr sz="1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946150" algn="l" rtl="0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Font typeface="Arial"/>
              <a:buChar char="•"/>
              <a:defRPr sz="1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–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"/>
          <p:cNvPicPr preferRelativeResize="0"/>
          <p:nvPr/>
        </p:nvPicPr>
        <p:blipFill rotWithShape="1">
          <a:blip r:embed="rId3">
            <a:alphaModFix/>
          </a:blip>
          <a:srcRect t="-1" r="-72" b="711"/>
          <a:stretch/>
        </p:blipFill>
        <p:spPr>
          <a:xfrm>
            <a:off x="0" y="0"/>
            <a:ext cx="32404050" cy="8425236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"/>
          <p:cNvSpPr/>
          <p:nvPr/>
        </p:nvSpPr>
        <p:spPr>
          <a:xfrm>
            <a:off x="0" y="0"/>
            <a:ext cx="324040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24698969" y="3168652"/>
            <a:ext cx="4160814" cy="3370388"/>
          </a:xfrm>
          <a:prstGeom prst="rect">
            <a:avLst/>
          </a:prstGeom>
          <a:solidFill>
            <a:srgbClr val="E7E6E6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pt-BR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Logo da sua instituição (preferencialmente em vetor)</a:t>
            </a:r>
            <a:endParaRPr/>
          </a:p>
        </p:txBody>
      </p:sp>
      <p:sp>
        <p:nvSpPr>
          <p:cNvPr id="89" name="Google Shape;89;p1"/>
          <p:cNvSpPr txBox="1"/>
          <p:nvPr/>
        </p:nvSpPr>
        <p:spPr>
          <a:xfrm>
            <a:off x="2923581" y="9644435"/>
            <a:ext cx="25707000" cy="1861018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-  Layout do pôster é livre, no entanto o cabeçalho deve seguir as normas determinadas neste modelo;</a:t>
            </a:r>
            <a:endParaRPr dirty="0"/>
          </a:p>
          <a:p>
            <a:pPr marL="857250" marR="0" lvl="0" indent="-857250" algn="just" rtl="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Char char="-"/>
            </a:pPr>
            <a:r>
              <a:rPr lang="pt-BR" sz="6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 pôster deve conter: Título do trabalho; Nome e sobrenome dos autores (por extenso); E-mail do autor a ser contatado; Introdução, Objetivos, Material e Métodos, Resultados e Discussões; Conclusões, Referências e Agradecimentos (Órgãos de Fomento, se necessário);</a:t>
            </a:r>
            <a:endParaRPr dirty="0"/>
          </a:p>
          <a:p>
            <a:pPr marL="857250" marR="0" lvl="0" indent="-857250" algn="just" rtl="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Char char="-"/>
            </a:pPr>
            <a:r>
              <a:rPr lang="pt-BR" sz="6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Título deve ser exatamente igual ao submetido no resumo;</a:t>
            </a:r>
            <a:endParaRPr dirty="0"/>
          </a:p>
          <a:p>
            <a:pPr marL="0" marR="0" lvl="0" indent="0" algn="just" rtl="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pt-BR" sz="6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  Use esquemas e imagens</a:t>
            </a:r>
            <a:r>
              <a:rPr lang="pt-BR" sz="6000" dirty="0">
                <a:solidFill>
                  <a:schemeClr val="dk1"/>
                </a:solidFill>
              </a:rPr>
              <a:t> e cuide para que seu </a:t>
            </a:r>
            <a:r>
              <a:rPr lang="pt-BR" sz="6000" dirty="0" err="1">
                <a:solidFill>
                  <a:schemeClr val="dk1"/>
                </a:solidFill>
              </a:rPr>
              <a:t>poster</a:t>
            </a:r>
            <a:r>
              <a:rPr lang="pt-BR" sz="6000" dirty="0">
                <a:solidFill>
                  <a:schemeClr val="dk1"/>
                </a:solidFill>
              </a:rPr>
              <a:t> tenha uma boa visibilidade</a:t>
            </a:r>
            <a:r>
              <a:rPr lang="pt-BR" sz="6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Evite excesso de texto;</a:t>
            </a:r>
            <a:endParaRPr dirty="0"/>
          </a:p>
          <a:p>
            <a:pPr marL="0" marR="0" lvl="0" indent="0" algn="just" rtl="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pt-BR" sz="6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  Use fonte </a:t>
            </a:r>
            <a:r>
              <a:rPr lang="pt-BR" sz="60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Calibri</a:t>
            </a:r>
            <a:r>
              <a:rPr lang="pt-BR" sz="6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ou Arial.</a:t>
            </a:r>
            <a:endParaRPr sz="6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pt-BR" sz="6000" dirty="0">
                <a:solidFill>
                  <a:schemeClr val="dk1"/>
                </a:solidFill>
              </a:rPr>
              <a:t>-</a:t>
            </a:r>
            <a:r>
              <a:rPr lang="pt-BR" sz="6000" dirty="0">
                <a:solidFill>
                  <a:schemeClr val="dk1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 Use cores para tornar seu </a:t>
            </a:r>
            <a:r>
              <a:rPr lang="pt-BR" sz="6000" dirty="0" err="1">
                <a:solidFill>
                  <a:schemeClr val="dk1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poster</a:t>
            </a:r>
            <a:r>
              <a:rPr lang="pt-BR" sz="6000" dirty="0">
                <a:solidFill>
                  <a:schemeClr val="dk1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 atrativo, </a:t>
            </a:r>
            <a:r>
              <a:rPr lang="pt-BR" sz="6000" dirty="0" smtClean="0">
                <a:solidFill>
                  <a:schemeClr val="dk1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mas, de preferência, </a:t>
            </a:r>
            <a:r>
              <a:rPr lang="pt-BR" sz="6000" dirty="0">
                <a:solidFill>
                  <a:schemeClr val="dk1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dê prioridade para fundos sem cor, assim você contribui para o meio ambiente com o uso de menos tinta de impressão.</a:t>
            </a:r>
            <a:endParaRPr sz="60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Personalizar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jessikaponcheki@hotmail.com</dc:creator>
  <cp:lastModifiedBy>Arlei</cp:lastModifiedBy>
  <cp:revision>1</cp:revision>
  <dcterms:created xsi:type="dcterms:W3CDTF">2015-08-31T22:05:41Z</dcterms:created>
  <dcterms:modified xsi:type="dcterms:W3CDTF">2022-08-09T19:54:32Z</dcterms:modified>
</cp:coreProperties>
</file>